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7" r:id="rId4"/>
    <p:sldId id="266" r:id="rId5"/>
    <p:sldId id="267" r:id="rId6"/>
    <p:sldId id="260" r:id="rId7"/>
    <p:sldId id="268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lerbeau02@aol.com" initials="t" lastIdx="0" clrIdx="0">
    <p:extLst>
      <p:ext uri="{19B8F6BF-5375-455C-9EA6-DF929625EA0E}">
        <p15:presenceInfo xmlns:p15="http://schemas.microsoft.com/office/powerpoint/2012/main" userId="4ec94ee948646e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9"/>
  </p:normalViewPr>
  <p:slideViewPr>
    <p:cSldViewPr snapToGrid="0" snapToObjects="1">
      <p:cViewPr varScale="1">
        <p:scale>
          <a:sx n="83" d="100"/>
          <a:sy n="83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2E4F-5FA3-D144-89FB-101423949786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DBB0E-2B11-2F4B-8845-5BF8A7E0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5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DBB0E-2B11-2F4B-8845-5BF8A7E0B8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2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CBFE-64B2-3C4F-955B-BAE388137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F7499-1480-A543-B9F2-845B4D88A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39350-3D04-1B4A-B7B2-32F56706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F365-F265-DF44-A6B8-7D53208E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15C9-85D1-B245-A476-D881346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7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AAFB-55B5-FD40-89F9-6492C323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55C1F-10C2-624F-82E7-0FE93F14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A7041-B767-1A42-8F17-30CA9AE6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B0D1D-D8E6-184F-990D-9A540CB2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4F1BA-4C7A-5C4A-8FC4-2F19A547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DBAB3-A151-F14B-9E18-C75CE0D62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1AE0E-CFE1-1E45-8259-191CD94DD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3C94-5952-3C47-9511-1578910A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8ABAA-9C5C-5A46-9A12-E84E2001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8C953-217A-8D4A-AA41-99149A21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09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95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9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98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57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0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06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09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0480-6C88-894A-B228-6A2A241C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A08D3-8DED-634D-A6C3-F7DF694A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B766C-161F-ED42-96B2-08E68EC4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DE66E-5F42-FF4D-8DF1-80973009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F815A-1B2F-3949-B047-9107E2F7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73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79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97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41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36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57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28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53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52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A27D-E18F-144A-A805-AA9CDD365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69108-1EDB-C04F-8068-6D31862A3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41C0F-33D7-AC45-9D7B-2AEF8FC1C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C15C5-9764-024D-8080-4052D2437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6B74-CBAE-4B42-A708-0C5611CB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0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9A25-90AD-A04E-A903-007FB111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D32D9-27B0-C647-A8FE-4497B7C59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44150-5275-1A4F-A872-BC2B568EB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D8F17-17E0-954F-BCDF-3B96DFF3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AD68E-2588-E34C-B496-60F58411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A524B-8F6E-574E-A2AE-4081E790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8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C858-B5D8-A74C-84AE-A74EFCC5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875F-F7BE-A146-8244-09D2CD335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D17B5-7BFB-C54D-8DAB-A69058015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F05A2-829E-1845-971D-F0F9777DA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B206A-3BA1-F24E-87D1-7FE2F7C0E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D1826-2BD5-084F-97A5-B50656681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2F7D-7067-B346-9918-71760D7B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6879A-E09E-4A47-A05A-750E005B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7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87A0-9D41-DF45-97D8-4FA39497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A3744-D045-0344-AF7A-9A696E2B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830D6-742E-6245-BF11-3067ED86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4BCD4-C2C7-5649-8C90-38BAB60E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4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AAFA3-F46A-6944-841F-FEBD9E76B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E574A-F052-6342-B347-D3BB5DE3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6D926-C2F8-0549-B639-8C968284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627B-35E4-EA4D-91F1-E03E49FF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A94F-E39C-874E-A292-19FE633A8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F62AC-E1B4-6943-9B93-4C6F9AA65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692C9-A411-E24D-B96F-67512ED1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F185E-DF7E-6745-83CA-99685478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6794E-9C3F-1E46-9784-9CC6099B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9830-2E4D-204A-94D2-D8FAF569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1F2EF-C8CC-B840-95A7-C8406CA4A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FF150-FAE4-B545-A476-C92AB948D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CEEEB-694F-B343-A56B-9B0857DF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6357D-193C-2646-B3AF-642425CF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4BF7B-C249-3348-A12E-5250E81D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BBB2C-B194-FE48-B917-9E3C76EF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45F4A-0A06-E24C-BD4C-685A3006C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CF0B0-F72D-FE47-8B67-42229E559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1AC0-49EC-0B4A-B9D7-9AD8641AD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0DB19-769A-664E-B3F6-3B70426B7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0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D19B4B7-CF66-0643-97B4-04295157529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2095016-7457-D747-9F76-F023D945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ECC45B-570B-284A-882A-32BFC37C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" y="185947"/>
            <a:ext cx="9384225" cy="2810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1DFCB7-D8BB-964C-8557-ED7854794097}"/>
              </a:ext>
            </a:extLst>
          </p:cNvPr>
          <p:cNvSpPr txBox="1"/>
          <p:nvPr/>
        </p:nvSpPr>
        <p:spPr>
          <a:xfrm>
            <a:off x="9766851" y="5657671"/>
            <a:ext cx="3061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 Lin</a:t>
            </a:r>
          </a:p>
          <a:p>
            <a:r>
              <a:rPr lang="en-US" dirty="0"/>
              <a:t>Alexandra Boonsook</a:t>
            </a:r>
          </a:p>
          <a:p>
            <a:r>
              <a:rPr lang="en-US" dirty="0"/>
              <a:t>Eric Elizarraraz</a:t>
            </a:r>
          </a:p>
          <a:p>
            <a:r>
              <a:rPr lang="en-US" dirty="0"/>
              <a:t>Tyler Beauregard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A767A-D27A-B648-A7F1-286F0006C1B1}"/>
              </a:ext>
            </a:extLst>
          </p:cNvPr>
          <p:cNvSpPr txBox="1"/>
          <p:nvPr/>
        </p:nvSpPr>
        <p:spPr>
          <a:xfrm>
            <a:off x="2169763" y="5129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E9B5B-ACCF-7646-803D-29DF4384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6" y="3552735"/>
            <a:ext cx="8128000" cy="270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9B86A-7C61-7E4F-8718-27A1EFC875F5}"/>
              </a:ext>
            </a:extLst>
          </p:cNvPr>
          <p:cNvSpPr txBox="1"/>
          <p:nvPr/>
        </p:nvSpPr>
        <p:spPr>
          <a:xfrm>
            <a:off x="5074738" y="3265400"/>
            <a:ext cx="2016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73805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AFC3F-1EEF-7E42-A2E0-A35CA7F7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28" y="1820333"/>
            <a:ext cx="3985728" cy="403618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40410-0ABE-2544-B9CF-099CFDB6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8D4D3-0713-D848-AEE6-EBC5CCC71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There is a direct correlation between social media sentiment and cryptocurrency price.</a:t>
            </a:r>
          </a:p>
        </p:txBody>
      </p:sp>
    </p:spTree>
    <p:extLst>
      <p:ext uri="{BB962C8B-B14F-4D97-AF65-F5344CB8AC3E}">
        <p14:creationId xmlns:p14="http://schemas.microsoft.com/office/powerpoint/2010/main" val="193221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7A61-0039-0742-985B-1F278675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5B867-0849-D64A-B396-044C342FC8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order to complete this project, we: </a:t>
            </a:r>
          </a:p>
          <a:p>
            <a:pPr lvl="1"/>
            <a:r>
              <a:rPr lang="en-US" dirty="0"/>
              <a:t>Gather sentiment data</a:t>
            </a:r>
          </a:p>
          <a:p>
            <a:pPr lvl="2"/>
            <a:r>
              <a:rPr lang="en-US" dirty="0"/>
              <a:t>Reddit</a:t>
            </a:r>
          </a:p>
          <a:p>
            <a:pPr lvl="2"/>
            <a:r>
              <a:rPr lang="en-US" dirty="0"/>
              <a:t>Reddit API</a:t>
            </a:r>
          </a:p>
          <a:p>
            <a:pPr lvl="2"/>
            <a:r>
              <a:rPr lang="en-US" dirty="0"/>
              <a:t>Praw wrapper</a:t>
            </a:r>
          </a:p>
          <a:p>
            <a:pPr lvl="1"/>
            <a:r>
              <a:rPr lang="en-US" dirty="0"/>
              <a:t>Gather </a:t>
            </a:r>
            <a:r>
              <a:rPr lang="en-US" dirty="0" err="1"/>
              <a:t>btc</a:t>
            </a:r>
            <a:r>
              <a:rPr lang="en-US" dirty="0"/>
              <a:t> prices using API calls</a:t>
            </a:r>
          </a:p>
          <a:p>
            <a:pPr lvl="2"/>
            <a:r>
              <a:rPr lang="en-US" dirty="0"/>
              <a:t>cryptoCompare API</a:t>
            </a:r>
          </a:p>
          <a:p>
            <a:pPr lvl="2"/>
            <a:endParaRPr lang="en-US" dirty="0"/>
          </a:p>
          <a:p>
            <a:r>
              <a:rPr lang="en-US" dirty="0"/>
              <a:t>Compare trends, dips and highs</a:t>
            </a:r>
          </a:p>
        </p:txBody>
      </p:sp>
    </p:spTree>
    <p:extLst>
      <p:ext uri="{BB962C8B-B14F-4D97-AF65-F5344CB8AC3E}">
        <p14:creationId xmlns:p14="http://schemas.microsoft.com/office/powerpoint/2010/main" val="231634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8DB68-82ED-8F4F-ADAA-4E683AA1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Collection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6" y="458922"/>
            <a:ext cx="2138070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7" y="2469002"/>
            <a:ext cx="2146028" cy="1898903"/>
          </a:xfrm>
          <a:prstGeom prst="rect">
            <a:avLst/>
          </a:prstGeom>
          <a:solidFill>
            <a:srgbClr val="2C8FD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C1254-0CE4-3749-A025-A09D80DD5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5" y="4866769"/>
            <a:ext cx="7213932" cy="10820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3CAB-EBFA-CF4F-AEA3-203F0357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1639" y="900442"/>
            <a:ext cx="3514088" cy="5048417"/>
          </a:xfrm>
        </p:spPr>
        <p:txBody>
          <a:bodyPr anchor="ctr">
            <a:normAutofit/>
          </a:bodyPr>
          <a:lstStyle/>
          <a:p>
            <a:r>
              <a:rPr lang="en-US" sz="2400"/>
              <a:t>Most difficult challenge was cleaning up and working with the data</a:t>
            </a:r>
          </a:p>
          <a:p>
            <a:r>
              <a:rPr lang="en-US" sz="2400"/>
              <a:t>Reddit Praw API</a:t>
            </a:r>
          </a:p>
          <a:p>
            <a:r>
              <a:rPr lang="en-US" sz="2400"/>
              <a:t>Twitter API, tweepy</a:t>
            </a:r>
          </a:p>
          <a:p>
            <a:pPr lvl="1"/>
            <a:r>
              <a:rPr lang="en-US" dirty="0"/>
              <a:t>A lot of bot tweets</a:t>
            </a:r>
          </a:p>
          <a:p>
            <a:pPr lvl="1"/>
            <a:r>
              <a:rPr lang="en-US" dirty="0"/>
              <a:t>Neutral sentiments (as shown in plot)</a:t>
            </a:r>
          </a:p>
          <a:p>
            <a:pPr lvl="1"/>
            <a:r>
              <a:rPr lang="en-US" dirty="0"/>
              <a:t>Hashtags were very unpredictable</a:t>
            </a:r>
          </a:p>
          <a:p>
            <a:pPr lvl="1"/>
            <a:r>
              <a:rPr lang="en-US" dirty="0"/>
              <a:t>Finding reliable data sources</a:t>
            </a:r>
          </a:p>
        </p:txBody>
      </p:sp>
    </p:spTree>
    <p:extLst>
      <p:ext uri="{BB962C8B-B14F-4D97-AF65-F5344CB8AC3E}">
        <p14:creationId xmlns:p14="http://schemas.microsoft.com/office/powerpoint/2010/main" val="71048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D025-5264-0947-A29D-D40BAE45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181" y="1778137"/>
            <a:ext cx="3053039" cy="1293626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Reddit Scraping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178E95-CE44-1940-8D7B-1494FA24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5" y="1541936"/>
            <a:ext cx="7403469" cy="414594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975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7D99B-58F3-6341-9436-66AEB1B11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0" y="643467"/>
            <a:ext cx="90956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0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7F407-1691-A842-AF61-6E917662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303030"/>
                </a:solidFill>
              </a:rPr>
              <a:t>Bitcoin Sentiment Analysis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FDB68560-555F-FF48-ADB3-514D9E76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92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F47E1-4E81-5F4D-9E7E-3EEEA953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75988"/>
            <a:ext cx="12155775" cy="24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3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2911-828C-B745-835D-862F0229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8B32-498E-8E4D-B9DF-D64F48A905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 the surface, it doesn’t seem like there is very much correlation between the two sets of data. </a:t>
            </a:r>
          </a:p>
          <a:p>
            <a:endParaRPr lang="en-US" dirty="0"/>
          </a:p>
          <a:p>
            <a:r>
              <a:rPr lang="en-US" dirty="0"/>
              <a:t>Could be a result of limited data, or needing more time to clean up the data.</a:t>
            </a:r>
          </a:p>
          <a:p>
            <a:endParaRPr lang="en-US" dirty="0"/>
          </a:p>
          <a:p>
            <a:r>
              <a:rPr lang="en-US" dirty="0"/>
              <a:t>Very obvious and extreme dips and rises in price were reflected in the charts, but was not reflected in day to day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3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F4BE-A9EE-3C47-95FB-8F7D697D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8DF3C-7C55-3646-8D8A-31458ABC44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Sentiment Analysis has it’s usefulness, however, it is not the ultimate investment tool.  </a:t>
            </a:r>
          </a:p>
          <a:p>
            <a:r>
              <a:rPr lang="en-US" dirty="0"/>
              <a:t>In order for proper implementation, more detail information is needed to be able to focus on intra-day fluctuations </a:t>
            </a:r>
          </a:p>
          <a:p>
            <a:r>
              <a:rPr lang="en-US" dirty="0"/>
              <a:t>Ideally, a streaming data based analysis graph must be constructed in order to be able called an investment tool.</a:t>
            </a:r>
          </a:p>
        </p:txBody>
      </p:sp>
    </p:spTree>
    <p:extLst>
      <p:ext uri="{BB962C8B-B14F-4D97-AF65-F5344CB8AC3E}">
        <p14:creationId xmlns:p14="http://schemas.microsoft.com/office/powerpoint/2010/main" val="289917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{E939FF1D-6807-854A-AA31-210EBF37700E}tf10001073</Template>
  <TotalTime>229</TotalTime>
  <Words>222</Words>
  <Application>Microsoft Macintosh PowerPoint</Application>
  <PresentationFormat>Widescreen</PresentationFormat>
  <Paragraphs>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Office Theme</vt:lpstr>
      <vt:lpstr>Droplet</vt:lpstr>
      <vt:lpstr>PowerPoint Presentation</vt:lpstr>
      <vt:lpstr>Hypothesis</vt:lpstr>
      <vt:lpstr>Thought Process</vt:lpstr>
      <vt:lpstr>Data Collection</vt:lpstr>
      <vt:lpstr>Reddit Scraping</vt:lpstr>
      <vt:lpstr>PowerPoint Presentation</vt:lpstr>
      <vt:lpstr>Bitcoin Sentiment Analysis</vt:lpstr>
      <vt:lpstr>Conclusion</vt:lpstr>
      <vt:lpstr>Implications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tylerbeau02@aol.com</dc:creator>
  <cp:lastModifiedBy>tylerbeau02@aol.com</cp:lastModifiedBy>
  <cp:revision>28</cp:revision>
  <dcterms:created xsi:type="dcterms:W3CDTF">2018-07-16T23:57:34Z</dcterms:created>
  <dcterms:modified xsi:type="dcterms:W3CDTF">2018-07-17T03:47:10Z</dcterms:modified>
</cp:coreProperties>
</file>